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4" autoAdjust="0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A36C7D-3803-4D60-B510-8ACB02C7B01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6ED8A1-62EE-43EE-9888-1B83A0608EB4}">
      <dgm:prSet phldrT="[Text]"/>
      <dgm:spPr/>
      <dgm:t>
        <a:bodyPr/>
        <a:lstStyle/>
        <a:p>
          <a:r>
            <a:rPr lang="en-US" dirty="0"/>
            <a:t>Computer</a:t>
          </a:r>
          <a:br>
            <a:rPr lang="en-US" dirty="0"/>
          </a:br>
          <a:r>
            <a:rPr lang="en-US" dirty="0"/>
            <a:t>CPU, RAM, Hard Drive</a:t>
          </a:r>
        </a:p>
      </dgm:t>
    </dgm:pt>
    <dgm:pt modelId="{D27304D3-9660-4361-9976-69AC6C39C8BE}" type="parTrans" cxnId="{B457B401-B6C0-4E30-8171-876C333703FA}">
      <dgm:prSet/>
      <dgm:spPr/>
      <dgm:t>
        <a:bodyPr/>
        <a:lstStyle/>
        <a:p>
          <a:endParaRPr lang="en-US"/>
        </a:p>
      </dgm:t>
    </dgm:pt>
    <dgm:pt modelId="{08E0FDE8-49E6-4718-823B-C5E213F83312}" type="sibTrans" cxnId="{B457B401-B6C0-4E30-8171-876C333703FA}">
      <dgm:prSet/>
      <dgm:spPr/>
      <dgm:t>
        <a:bodyPr/>
        <a:lstStyle/>
        <a:p>
          <a:endParaRPr lang="en-US"/>
        </a:p>
      </dgm:t>
    </dgm:pt>
    <dgm:pt modelId="{0B2BDA03-C66B-4F12-BA7C-AB6D930D8EDA}">
      <dgm:prSet phldrT="[Text]"/>
      <dgm:spPr/>
      <dgm:t>
        <a:bodyPr/>
        <a:lstStyle/>
        <a:p>
          <a:r>
            <a:rPr lang="en-US" dirty="0"/>
            <a:t>Output</a:t>
          </a:r>
        </a:p>
      </dgm:t>
    </dgm:pt>
    <dgm:pt modelId="{07A5D679-0F38-421A-B338-DB568B0892E9}" type="parTrans" cxnId="{BAC8EB93-0162-40FB-9BA0-6071AA2318AF}">
      <dgm:prSet/>
      <dgm:spPr/>
      <dgm:t>
        <a:bodyPr/>
        <a:lstStyle/>
        <a:p>
          <a:endParaRPr lang="en-US"/>
        </a:p>
      </dgm:t>
    </dgm:pt>
    <dgm:pt modelId="{8B902F83-1654-445A-B86C-0EED8C4C58FE}" type="sibTrans" cxnId="{BAC8EB93-0162-40FB-9BA0-6071AA2318AF}">
      <dgm:prSet/>
      <dgm:spPr/>
      <dgm:t>
        <a:bodyPr/>
        <a:lstStyle/>
        <a:p>
          <a:endParaRPr lang="en-US"/>
        </a:p>
      </dgm:t>
    </dgm:pt>
    <dgm:pt modelId="{8BA0B0E6-0FE3-4F96-8F10-93EB334323D8}">
      <dgm:prSet phldrT="[Text]"/>
      <dgm:spPr/>
      <dgm:t>
        <a:bodyPr/>
        <a:lstStyle/>
        <a:p>
          <a:r>
            <a:rPr lang="en-US" dirty="0"/>
            <a:t>Input</a:t>
          </a:r>
        </a:p>
      </dgm:t>
    </dgm:pt>
    <dgm:pt modelId="{A3B031D5-14AA-44C9-B85C-91138E023E3E}" type="parTrans" cxnId="{D2E0692F-4B98-4ACA-884E-0FDBFC06EDB6}">
      <dgm:prSet/>
      <dgm:spPr/>
      <dgm:t>
        <a:bodyPr/>
        <a:lstStyle/>
        <a:p>
          <a:endParaRPr lang="en-US"/>
        </a:p>
      </dgm:t>
    </dgm:pt>
    <dgm:pt modelId="{F974C31F-02FA-434C-96E7-B6D295661A96}" type="sibTrans" cxnId="{D2E0692F-4B98-4ACA-884E-0FDBFC06EDB6}">
      <dgm:prSet/>
      <dgm:spPr/>
      <dgm:t>
        <a:bodyPr/>
        <a:lstStyle/>
        <a:p>
          <a:endParaRPr lang="en-US"/>
        </a:p>
      </dgm:t>
    </dgm:pt>
    <dgm:pt modelId="{79EF8F61-493B-4965-B16D-463236A4AA69}" type="pres">
      <dgm:prSet presAssocID="{A4A36C7D-3803-4D60-B510-8ACB02C7B01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A690489-822E-40A0-B978-D0B2ABE8F0DE}" type="pres">
      <dgm:prSet presAssocID="{876ED8A1-62EE-43EE-9888-1B83A0608EB4}" presName="centerShape" presStyleLbl="node0" presStyleIdx="0" presStyleCnt="1" custLinFactNeighborX="-6067" custLinFactNeighborY="2516"/>
      <dgm:spPr/>
    </dgm:pt>
    <dgm:pt modelId="{13BE0DC8-8144-4C96-8926-B96CD3AB8511}" type="pres">
      <dgm:prSet presAssocID="{A3B031D5-14AA-44C9-B85C-91138E023E3E}" presName="parTrans" presStyleLbl="bgSibTrans2D1" presStyleIdx="0" presStyleCnt="2" custLinFactY="73947" custLinFactNeighborX="-4513" custLinFactNeighborY="100000"/>
      <dgm:spPr/>
    </dgm:pt>
    <dgm:pt modelId="{39BEF7A8-93B2-46B8-9F9F-34C90B7101D5}" type="pres">
      <dgm:prSet presAssocID="{8BA0B0E6-0FE3-4F96-8F10-93EB334323D8}" presName="node" presStyleLbl="node1" presStyleIdx="0" presStyleCnt="2" custRadScaleRad="125033" custRadScaleInc="-11772">
        <dgm:presLayoutVars>
          <dgm:bulletEnabled val="1"/>
        </dgm:presLayoutVars>
      </dgm:prSet>
      <dgm:spPr/>
    </dgm:pt>
    <dgm:pt modelId="{65803AF8-5A5C-4557-92BC-EC2FBB37960B}" type="pres">
      <dgm:prSet presAssocID="{07A5D679-0F38-421A-B338-DB568B0892E9}" presName="parTrans" presStyleLbl="bgSibTrans2D1" presStyleIdx="1" presStyleCnt="2" custAng="11016522" custLinFactY="66354" custLinFactNeighborX="8163" custLinFactNeighborY="100000"/>
      <dgm:spPr/>
    </dgm:pt>
    <dgm:pt modelId="{F78ACF05-DACD-430F-873C-8AC2D0C9CF23}" type="pres">
      <dgm:prSet presAssocID="{0B2BDA03-C66B-4F12-BA7C-AB6D930D8EDA}" presName="node" presStyleLbl="node1" presStyleIdx="1" presStyleCnt="2" custRadScaleRad="109551" custRadScaleInc="9086">
        <dgm:presLayoutVars>
          <dgm:bulletEnabled val="1"/>
        </dgm:presLayoutVars>
      </dgm:prSet>
      <dgm:spPr/>
    </dgm:pt>
  </dgm:ptLst>
  <dgm:cxnLst>
    <dgm:cxn modelId="{B457B401-B6C0-4E30-8171-876C333703FA}" srcId="{A4A36C7D-3803-4D60-B510-8ACB02C7B013}" destId="{876ED8A1-62EE-43EE-9888-1B83A0608EB4}" srcOrd="0" destOrd="0" parTransId="{D27304D3-9660-4361-9976-69AC6C39C8BE}" sibTransId="{08E0FDE8-49E6-4718-823B-C5E213F83312}"/>
    <dgm:cxn modelId="{1FBA7B15-AA3F-444F-9A9B-447137BD3A48}" type="presOf" srcId="{A4A36C7D-3803-4D60-B510-8ACB02C7B013}" destId="{79EF8F61-493B-4965-B16D-463236A4AA69}" srcOrd="0" destOrd="0" presId="urn:microsoft.com/office/officeart/2005/8/layout/radial4"/>
    <dgm:cxn modelId="{D2E0692F-4B98-4ACA-884E-0FDBFC06EDB6}" srcId="{876ED8A1-62EE-43EE-9888-1B83A0608EB4}" destId="{8BA0B0E6-0FE3-4F96-8F10-93EB334323D8}" srcOrd="0" destOrd="0" parTransId="{A3B031D5-14AA-44C9-B85C-91138E023E3E}" sibTransId="{F974C31F-02FA-434C-96E7-B6D295661A96}"/>
    <dgm:cxn modelId="{9ED6405E-5834-4028-9360-E9C5CD1ED806}" type="presOf" srcId="{0B2BDA03-C66B-4F12-BA7C-AB6D930D8EDA}" destId="{F78ACF05-DACD-430F-873C-8AC2D0C9CF23}" srcOrd="0" destOrd="0" presId="urn:microsoft.com/office/officeart/2005/8/layout/radial4"/>
    <dgm:cxn modelId="{DD02F17E-E33A-4CED-8697-71C6ABEFFD5E}" type="presOf" srcId="{876ED8A1-62EE-43EE-9888-1B83A0608EB4}" destId="{7A690489-822E-40A0-B978-D0B2ABE8F0DE}" srcOrd="0" destOrd="0" presId="urn:microsoft.com/office/officeart/2005/8/layout/radial4"/>
    <dgm:cxn modelId="{BAC8EB93-0162-40FB-9BA0-6071AA2318AF}" srcId="{876ED8A1-62EE-43EE-9888-1B83A0608EB4}" destId="{0B2BDA03-C66B-4F12-BA7C-AB6D930D8EDA}" srcOrd="1" destOrd="0" parTransId="{07A5D679-0F38-421A-B338-DB568B0892E9}" sibTransId="{8B902F83-1654-445A-B86C-0EED8C4C58FE}"/>
    <dgm:cxn modelId="{BE2DEAA9-FB53-477F-BEF2-B3A3F51F4521}" type="presOf" srcId="{A3B031D5-14AA-44C9-B85C-91138E023E3E}" destId="{13BE0DC8-8144-4C96-8926-B96CD3AB8511}" srcOrd="0" destOrd="0" presId="urn:microsoft.com/office/officeart/2005/8/layout/radial4"/>
    <dgm:cxn modelId="{3EBB4FB6-EF8D-41F1-96C9-3B88092F203C}" type="presOf" srcId="{8BA0B0E6-0FE3-4F96-8F10-93EB334323D8}" destId="{39BEF7A8-93B2-46B8-9F9F-34C90B7101D5}" srcOrd="0" destOrd="0" presId="urn:microsoft.com/office/officeart/2005/8/layout/radial4"/>
    <dgm:cxn modelId="{45A56AD6-A00E-4A37-B745-6137F2678BB3}" type="presOf" srcId="{07A5D679-0F38-421A-B338-DB568B0892E9}" destId="{65803AF8-5A5C-4557-92BC-EC2FBB37960B}" srcOrd="0" destOrd="0" presId="urn:microsoft.com/office/officeart/2005/8/layout/radial4"/>
    <dgm:cxn modelId="{905B5634-FC59-446D-BE19-3C6BDFEDCE43}" type="presParOf" srcId="{79EF8F61-493B-4965-B16D-463236A4AA69}" destId="{7A690489-822E-40A0-B978-D0B2ABE8F0DE}" srcOrd="0" destOrd="0" presId="urn:microsoft.com/office/officeart/2005/8/layout/radial4"/>
    <dgm:cxn modelId="{4514CD1C-5B11-45EA-9840-42736D666FD2}" type="presParOf" srcId="{79EF8F61-493B-4965-B16D-463236A4AA69}" destId="{13BE0DC8-8144-4C96-8926-B96CD3AB8511}" srcOrd="1" destOrd="0" presId="urn:microsoft.com/office/officeart/2005/8/layout/radial4"/>
    <dgm:cxn modelId="{8578D9F0-9EB2-4BA4-84A1-8DA0D2D9D502}" type="presParOf" srcId="{79EF8F61-493B-4965-B16D-463236A4AA69}" destId="{39BEF7A8-93B2-46B8-9F9F-34C90B7101D5}" srcOrd="2" destOrd="0" presId="urn:microsoft.com/office/officeart/2005/8/layout/radial4"/>
    <dgm:cxn modelId="{DEC48939-CE3F-4178-BD93-6860DC61FB5D}" type="presParOf" srcId="{79EF8F61-493B-4965-B16D-463236A4AA69}" destId="{65803AF8-5A5C-4557-92BC-EC2FBB37960B}" srcOrd="3" destOrd="0" presId="urn:microsoft.com/office/officeart/2005/8/layout/radial4"/>
    <dgm:cxn modelId="{6B866B72-8588-4268-B758-AFC41B8DB963}" type="presParOf" srcId="{79EF8F61-493B-4965-B16D-463236A4AA69}" destId="{F78ACF05-DACD-430F-873C-8AC2D0C9CF23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690489-822E-40A0-B978-D0B2ABE8F0DE}">
      <dsp:nvSpPr>
        <dsp:cNvPr id="0" name=""/>
        <dsp:cNvSpPr/>
      </dsp:nvSpPr>
      <dsp:spPr>
        <a:xfrm>
          <a:off x="4339648" y="1915146"/>
          <a:ext cx="3030939" cy="30309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Computer</a:t>
          </a:r>
          <a:br>
            <a:rPr lang="en-US" sz="3600" kern="1200" dirty="0"/>
          </a:br>
          <a:r>
            <a:rPr lang="en-US" sz="3600" kern="1200" dirty="0"/>
            <a:t>CPU, RAM, Hard Drive</a:t>
          </a:r>
        </a:p>
      </dsp:txBody>
      <dsp:txXfrm>
        <a:off x="4783519" y="2359017"/>
        <a:ext cx="2143197" cy="2143197"/>
      </dsp:txXfrm>
    </dsp:sp>
    <dsp:sp modelId="{13BE0DC8-8144-4C96-8926-B96CD3AB8511}">
      <dsp:nvSpPr>
        <dsp:cNvPr id="0" name=""/>
        <dsp:cNvSpPr/>
      </dsp:nvSpPr>
      <dsp:spPr>
        <a:xfrm rot="12415939">
          <a:off x="1533052" y="3094553"/>
          <a:ext cx="2849050" cy="86381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BEF7A8-93B2-46B8-9F9F-34C90B7101D5}">
      <dsp:nvSpPr>
        <dsp:cNvPr id="0" name=""/>
        <dsp:cNvSpPr/>
      </dsp:nvSpPr>
      <dsp:spPr>
        <a:xfrm>
          <a:off x="376434" y="226898"/>
          <a:ext cx="2879392" cy="2303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Input</a:t>
          </a:r>
        </a:p>
      </dsp:txBody>
      <dsp:txXfrm>
        <a:off x="443902" y="294366"/>
        <a:ext cx="2744456" cy="2168577"/>
      </dsp:txXfrm>
    </dsp:sp>
    <dsp:sp modelId="{65803AF8-5A5C-4557-92BC-EC2FBB37960B}">
      <dsp:nvSpPr>
        <dsp:cNvPr id="0" name=""/>
        <dsp:cNvSpPr/>
      </dsp:nvSpPr>
      <dsp:spPr>
        <a:xfrm rot="9562920">
          <a:off x="7517247" y="3106152"/>
          <a:ext cx="3089545" cy="863817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8ACF05-DACD-430F-873C-8AC2D0C9CF23}">
      <dsp:nvSpPr>
        <dsp:cNvPr id="0" name=""/>
        <dsp:cNvSpPr/>
      </dsp:nvSpPr>
      <dsp:spPr>
        <a:xfrm>
          <a:off x="8778847" y="315414"/>
          <a:ext cx="2879392" cy="23035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400" kern="1200" dirty="0"/>
            <a:t>Output</a:t>
          </a:r>
        </a:p>
      </dsp:txBody>
      <dsp:txXfrm>
        <a:off x="8846315" y="382882"/>
        <a:ext cx="2744456" cy="2168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5D528-CA5C-41A3-8F08-0C210DB38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94AA67-27BC-01CA-4564-AFC75613FB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2B47B-E896-BCF9-A222-4E3EB8024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8F646A-6A3E-DFEB-11AB-2BA370FC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7B339-F280-5580-2F58-F123DB5A4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77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1B340-51DA-5E65-A296-20AA4F786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CAB14-766B-ADAF-CD87-E5229D04C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81ACEB-56F3-A6B8-69B6-7E075A7A9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72C35-2460-5F9B-9771-B6D6B794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4B64C-76C7-C7D5-130F-A713574A7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FB19FB-9B82-595A-EB69-B0377673A7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04B8F-905F-294E-700B-A590D71B2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1C8EF-02CD-04D2-EAD6-B15168A81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DBBCA-F612-6648-F25A-28E654F58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CF468-F4B5-7F81-9076-C571F3E6D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5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6F90A-1B7F-4E6B-FE3A-2991491A6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99E66-677F-D86C-ABBE-7BFC1C0F3CC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ABCF6-A7AE-368D-09B8-0E6C5B8A0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59DF6-0FF5-A30F-9624-C26B89BF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6F4A3-3685-53F5-EDDD-380E975E9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943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2C2F-ADAB-EAE1-BDC9-1DCC23EA7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BDE01-7EB5-09B8-9B2B-7EA122975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92B4C-618B-A0CE-6EF9-92CC6623C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5C06A-0D19-028A-D676-D0ADD82EB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B940C-686E-64E8-8964-F6578A5C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5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B53FB-CB89-386E-5A91-045E78C51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2BBC2-41BB-FA79-072B-9B1E59025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131E7-6167-B0D4-D3F9-0876A09CC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B30A2-E2A4-A13B-2A73-717437685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64598-8A05-336C-0122-0B649F9CD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88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9DA8A-F070-A77A-C123-79BC8767D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4118C-D807-452B-42BB-60C622F0C2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CC64D-D504-9106-18F9-5AB757D3EA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302600-E57E-6976-F059-F968AC864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8256F9-D9E2-C56A-58F5-2FD1198E0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C03EEF-4B8F-013E-5060-061A63E05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6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49133-5AC7-E1E6-46C8-10A0BA2A0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063F46-0D05-5B9E-40E1-0A023B3A78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26D1A3-926F-D4B8-D05F-97F70599C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7B4E12-5F3D-CD99-E648-565AB781A6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F875B1-40B8-9CA3-96B8-601685674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D74C0D-E684-6911-99E5-AE7454DC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BB14B6-BD8D-ECE8-A1B0-19C8EC2E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92DAA3-803A-E5A9-06EC-E5C863FDA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97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151E-902D-A4B7-60A2-A38C2EE90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D5F9B9-88E7-7813-4A8E-C21D7A489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8CAB91-8951-60F9-8582-91D596A24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151BF8-EB3C-14FB-913B-D03E1FCCE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2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CD11E-73ED-DF5D-A722-88DB2DD4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10D940-CDFA-1A98-0EBF-3B465851C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19C077-BEBA-4608-375A-5AEA161A8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1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A69C1-97B1-F22B-6F2B-AC08447F9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DBA7-B230-F067-A78C-705E1EF5E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0B7C7-9552-E34A-0539-EFB60DB6A0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2FB0E-4C3A-4A29-47FA-BD6FEC9D9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7DF061-3C60-9D57-0BAF-179E1DD9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D398C-DC0A-461B-A4F2-AA44098C7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5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8D2A-0C80-3170-2A5B-2BC6A0EBF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E282A3-0973-2C35-8EEB-7C76FB440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186650-D2C1-3899-5C4E-547C91CF1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E7F70E-93C0-3731-2464-5F9DF1099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1E096B-2DCB-C697-E114-016E294DC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78C7B-D820-6BA4-6151-7CA4DA31E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3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75CB32-ECF7-EFAE-C9E3-E4560AA95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A9FBE-53AE-7CD4-1EE2-B82713DF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CAD5B-6A05-946C-B2B3-9238075D6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8AF726-B2ED-47A4-BB95-198930D99FBF}" type="datetimeFigureOut">
              <a:rPr lang="en-US" smtClean="0"/>
              <a:t>3/30/2025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56146-F412-998B-8D96-FFA56CC332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E0629-7EB8-C2B1-C382-2D21EDB78F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E8441E-079C-4206-BAAA-E22A6331D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3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A7587-1BDE-AA92-6A7C-F30A4E629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Hardware: Physical parts of a computer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BBF32C-17FB-0882-A615-3ADBFC4174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4811B20-0FB7-A4F2-54D6-638B1F29B8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49269903"/>
              </p:ext>
            </p:extLst>
          </p:nvPr>
        </p:nvGraphicFramePr>
        <p:xfrm>
          <a:off x="363794" y="1690688"/>
          <a:ext cx="12673780" cy="4946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608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7B0F1-B44A-A196-47BB-CB4ECB34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Internal Parts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83029-83F9-F941-5F78-4A22177C2B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CPU (Central Processing Unit): The "brain" of the computer, responsible for executing instructions. 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RAM (Random-Access Memory): Temporary storage for data and programs currently in use. </a:t>
            </a:r>
          </a:p>
          <a:p>
            <a:pPr marL="0" marR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Storage Devices: Hard drives, SSDs, or other media for long-term data storage. </a:t>
            </a:r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3929849-9440-7FCC-AFCA-0000A8BF500A}"/>
              </a:ext>
            </a:extLst>
          </p:cNvPr>
          <p:cNvGrpSpPr/>
          <p:nvPr/>
        </p:nvGrpSpPr>
        <p:grpSpPr>
          <a:xfrm>
            <a:off x="8120143" y="3425825"/>
            <a:ext cx="3030939" cy="3030939"/>
            <a:chOff x="4339648" y="1915146"/>
            <a:chExt cx="3030939" cy="303093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802CBF1-4505-5057-584C-5D6BFBB7C27B}"/>
                </a:ext>
              </a:extLst>
            </p:cNvPr>
            <p:cNvSpPr/>
            <p:nvPr/>
          </p:nvSpPr>
          <p:spPr>
            <a:xfrm>
              <a:off x="4339648" y="1915146"/>
              <a:ext cx="3030939" cy="3030939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CD731465-3C02-0DE5-0C6B-7909A3275B17}"/>
                </a:ext>
              </a:extLst>
            </p:cNvPr>
            <p:cNvSpPr txBox="1"/>
            <p:nvPr/>
          </p:nvSpPr>
          <p:spPr>
            <a:xfrm>
              <a:off x="4783519" y="2359017"/>
              <a:ext cx="2143197" cy="214319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600" kern="1200" dirty="0"/>
                <a:t>Computer</a:t>
              </a:r>
              <a:br>
                <a:rPr lang="en-US" sz="3600" kern="1200" dirty="0"/>
              </a:br>
              <a:r>
                <a:rPr lang="en-US" sz="3600" kern="1200" dirty="0"/>
                <a:t>CPU, RAM, Hard Drive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2763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9DFAC-713A-A51B-6A4B-662F8EA5C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Input Devices: Keyboard, mouse, microphone, etc., used to input data.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D9E65-ACF4-3281-EA7A-B4C0F71489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E792D4-0276-3D8B-EA1D-C1E537066A88}"/>
              </a:ext>
            </a:extLst>
          </p:cNvPr>
          <p:cNvGrpSpPr/>
          <p:nvPr/>
        </p:nvGrpSpPr>
        <p:grpSpPr>
          <a:xfrm>
            <a:off x="4656304" y="2277243"/>
            <a:ext cx="2879392" cy="2303513"/>
            <a:chOff x="376434" y="226898"/>
            <a:chExt cx="2879392" cy="230351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052756F9-A603-BE86-35D9-92F98F0DB5B4}"/>
                </a:ext>
              </a:extLst>
            </p:cNvPr>
            <p:cNvSpPr/>
            <p:nvPr/>
          </p:nvSpPr>
          <p:spPr>
            <a:xfrm>
              <a:off x="376434" y="226898"/>
              <a:ext cx="2879392" cy="2303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" name="Rectangle: Rounded Corners 4">
              <a:extLst>
                <a:ext uri="{FF2B5EF4-FFF2-40B4-BE49-F238E27FC236}">
                  <a16:creationId xmlns:a16="http://schemas.microsoft.com/office/drawing/2014/main" id="{E807EFD0-5ECB-3598-A2C3-B242F6EFF4CA}"/>
                </a:ext>
              </a:extLst>
            </p:cNvPr>
            <p:cNvSpPr txBox="1"/>
            <p:nvPr/>
          </p:nvSpPr>
          <p:spPr>
            <a:xfrm>
              <a:off x="443902" y="294366"/>
              <a:ext cx="2744456" cy="21685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0" lvl="0" indent="0" algn="ctr"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400" kern="1200" dirty="0"/>
                <a:t>Input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02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38612-5787-3284-A784-669D7F321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Output Devices: Monitor, printer, speakers, etc., used to display or output data. 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3DE5B-BFC0-7D0B-C2CC-E7E8D0B056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8EAC1D9-6E51-A9C2-8157-C6C6B2B49EEE}"/>
              </a:ext>
            </a:extLst>
          </p:cNvPr>
          <p:cNvGrpSpPr/>
          <p:nvPr/>
        </p:nvGrpSpPr>
        <p:grpSpPr>
          <a:xfrm>
            <a:off x="4656304" y="2277243"/>
            <a:ext cx="2879392" cy="2303513"/>
            <a:chOff x="8778847" y="315414"/>
            <a:chExt cx="2879392" cy="2303513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484EAFDD-0915-6C31-238F-09455F979BB0}"/>
                </a:ext>
              </a:extLst>
            </p:cNvPr>
            <p:cNvSpPr/>
            <p:nvPr/>
          </p:nvSpPr>
          <p:spPr>
            <a:xfrm>
              <a:off x="8778847" y="315414"/>
              <a:ext cx="2879392" cy="2303513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6" name="Rectangle: Rounded Corners 4">
              <a:extLst>
                <a:ext uri="{FF2B5EF4-FFF2-40B4-BE49-F238E27FC236}">
                  <a16:creationId xmlns:a16="http://schemas.microsoft.com/office/drawing/2014/main" id="{3A7C817E-F096-F1A2-4522-31D05785CBFB}"/>
                </a:ext>
              </a:extLst>
            </p:cNvPr>
            <p:cNvSpPr txBox="1"/>
            <p:nvPr/>
          </p:nvSpPr>
          <p:spPr>
            <a:xfrm>
              <a:off x="8846315" y="382882"/>
              <a:ext cx="2744456" cy="21685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0" lvl="0" indent="0" algn="ctr" defTabSz="2844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400" kern="1200" dirty="0"/>
                <a:t>Output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0738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37E7-D236-64F5-31B2-5C1116A05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Electricity moves through these parts to enable operation and flow of data.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FA768-AA52-C948-1AF4-4173A16883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Circulation of data</a:t>
            </a:r>
          </a:p>
        </p:txBody>
      </p:sp>
    </p:spTree>
    <p:extLst>
      <p:ext uri="{BB962C8B-B14F-4D97-AF65-F5344CB8AC3E}">
        <p14:creationId xmlns:p14="http://schemas.microsoft.com/office/powerpoint/2010/main" val="3681772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130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Hardware: Physical parts of a computer</vt:lpstr>
      <vt:lpstr>Core Internal Parts</vt:lpstr>
      <vt:lpstr>Input Devices: Keyboard, mouse, microphone, etc., used to input data. </vt:lpstr>
      <vt:lpstr>Output Devices: Monitor, printer, speakers, etc., used to display or output data. </vt:lpstr>
      <vt:lpstr>Electricity moves through these parts to enable operation and flow of data.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Juan Hinojosa</dc:creator>
  <cp:lastModifiedBy>Juan Hinojosa</cp:lastModifiedBy>
  <cp:revision>1</cp:revision>
  <dcterms:created xsi:type="dcterms:W3CDTF">2025-03-30T23:06:02Z</dcterms:created>
  <dcterms:modified xsi:type="dcterms:W3CDTF">2025-03-30T23:17:23Z</dcterms:modified>
</cp:coreProperties>
</file>